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48" r:id="rId1"/>
  </p:sldMasterIdLst>
  <p:notesMasterIdLst>
    <p:notesMasterId r:id="rId18"/>
  </p:notesMasterIdLst>
  <p:sldIdLst>
    <p:sldId id="259" r:id="rId2"/>
    <p:sldId id="262" r:id="rId3"/>
    <p:sldId id="268" r:id="rId4"/>
    <p:sldId id="274" r:id="rId5"/>
    <p:sldId id="263" r:id="rId6"/>
    <p:sldId id="271" r:id="rId7"/>
    <p:sldId id="264" r:id="rId8"/>
    <p:sldId id="272" r:id="rId9"/>
    <p:sldId id="273" r:id="rId10"/>
    <p:sldId id="265" r:id="rId11"/>
    <p:sldId id="266" r:id="rId12"/>
    <p:sldId id="267" r:id="rId13"/>
    <p:sldId id="260" r:id="rId14"/>
    <p:sldId id="261" r:id="rId15"/>
    <p:sldId id="269" r:id="rId16"/>
    <p:sldId id="270" r:id="rId1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BAFAF0-9CB0-4CD9-819D-E73114299FDF}" type="datetimeFigureOut">
              <a:rPr lang="en-US" smtClean="0"/>
              <a:t>8/1/2016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125267-FE55-4E66-B903-44491623D3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96489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81000" y="76200"/>
            <a:ext cx="8229600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Bài</a:t>
            </a:r>
            <a:r>
              <a:rPr lang="en-US" sz="54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1: </a:t>
            </a:r>
            <a:r>
              <a:rPr lang="en-US" sz="5400" b="1" cap="none" spc="0" dirty="0" err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Giới</a:t>
            </a:r>
            <a:r>
              <a:rPr lang="en-US" sz="54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</a:t>
            </a:r>
            <a:r>
              <a:rPr lang="en-US" sz="5400" b="1" cap="none" spc="0" dirty="0" err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Thiệu</a:t>
            </a:r>
            <a:r>
              <a:rPr lang="en-US" sz="54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</a:t>
            </a:r>
            <a:r>
              <a:rPr lang="en-US" sz="5400" b="1" cap="none" spc="0" dirty="0" err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Về</a:t>
            </a:r>
            <a:r>
              <a:rPr lang="en-US" sz="54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</a:t>
            </a:r>
            <a:r>
              <a:rPr lang="en-US" sz="5400" b="1" cap="none" spc="0" dirty="0" err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Nghề</a:t>
            </a:r>
            <a:r>
              <a:rPr lang="en-US" sz="54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</a:t>
            </a:r>
            <a:r>
              <a:rPr lang="en-US" sz="5400" b="1" cap="none" spc="0" dirty="0" err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Nấu</a:t>
            </a:r>
            <a:r>
              <a:rPr lang="en-US" sz="54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</a:t>
            </a:r>
            <a:r>
              <a:rPr lang="en-US" sz="5400" b="1" cap="none" spc="0" dirty="0" err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Ăn</a:t>
            </a:r>
            <a:r>
              <a:rPr lang="en-US" sz="54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</a:t>
            </a:r>
            <a:endParaRPr lang="en-US" sz="54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133600"/>
            <a:ext cx="6183443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63621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817702"/>
            <a:ext cx="6705600" cy="60402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286000" y="0"/>
            <a:ext cx="39292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 smtClean="0"/>
              <a:t>Đối</a:t>
            </a:r>
            <a:r>
              <a:rPr lang="en-US" sz="3600" dirty="0" smtClean="0"/>
              <a:t> </a:t>
            </a:r>
            <a:r>
              <a:rPr lang="en-US" sz="3600" dirty="0" err="1" smtClean="0"/>
              <a:t>tượng</a:t>
            </a:r>
            <a:r>
              <a:rPr lang="en-US" sz="3600" dirty="0" smtClean="0"/>
              <a:t> </a:t>
            </a:r>
            <a:r>
              <a:rPr lang="en-US" sz="3600" dirty="0" err="1" smtClean="0"/>
              <a:t>lao</a:t>
            </a:r>
            <a:r>
              <a:rPr lang="en-US" sz="3600" dirty="0" smtClean="0"/>
              <a:t> </a:t>
            </a:r>
            <a:r>
              <a:rPr lang="en-US" sz="3600" dirty="0" err="1" smtClean="0"/>
              <a:t>động</a:t>
            </a:r>
            <a:r>
              <a:rPr lang="en-US" sz="3600" dirty="0" smtClean="0"/>
              <a:t> 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944008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295400"/>
            <a:ext cx="7162800" cy="5245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743200" y="381000"/>
            <a:ext cx="31534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 smtClean="0"/>
              <a:t>Công</a:t>
            </a:r>
            <a:r>
              <a:rPr lang="en-US" sz="3200" dirty="0" smtClean="0"/>
              <a:t> </a:t>
            </a:r>
            <a:r>
              <a:rPr lang="en-US" sz="3200" dirty="0" err="1" smtClean="0"/>
              <a:t>cụ</a:t>
            </a:r>
            <a:r>
              <a:rPr lang="en-US" sz="3200" dirty="0" smtClean="0"/>
              <a:t> </a:t>
            </a:r>
            <a:r>
              <a:rPr lang="en-US" sz="3200" dirty="0" err="1" smtClean="0"/>
              <a:t>lao</a:t>
            </a:r>
            <a:r>
              <a:rPr lang="en-US" sz="3200" dirty="0" smtClean="0"/>
              <a:t> </a:t>
            </a:r>
            <a:r>
              <a:rPr lang="en-US" sz="3200" dirty="0" err="1" smtClean="0"/>
              <a:t>động</a:t>
            </a:r>
            <a:r>
              <a:rPr lang="en-US" sz="3200" dirty="0" smtClean="0"/>
              <a:t> 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033354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50" y="838200"/>
            <a:ext cx="7175500" cy="518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859331" y="152400"/>
            <a:ext cx="338906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 smtClean="0"/>
              <a:t>Điều</a:t>
            </a:r>
            <a:r>
              <a:rPr lang="en-US" sz="3200" dirty="0" smtClean="0"/>
              <a:t> </a:t>
            </a:r>
            <a:r>
              <a:rPr lang="en-US" sz="3200" dirty="0" err="1" smtClean="0"/>
              <a:t>kiện</a:t>
            </a:r>
            <a:r>
              <a:rPr lang="en-US" sz="3200" dirty="0" smtClean="0"/>
              <a:t> </a:t>
            </a:r>
            <a:r>
              <a:rPr lang="en-US" sz="3200" dirty="0" err="1" smtClean="0"/>
              <a:t>lao</a:t>
            </a:r>
            <a:r>
              <a:rPr lang="en-US" sz="3200" dirty="0" smtClean="0"/>
              <a:t> </a:t>
            </a:r>
            <a:r>
              <a:rPr lang="en-US" sz="3200" dirty="0" err="1" smtClean="0"/>
              <a:t>động</a:t>
            </a:r>
            <a:r>
              <a:rPr lang="en-US" sz="3200" dirty="0" smtClean="0"/>
              <a:t> 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765350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784876"/>
            <a:ext cx="4343400" cy="4945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514600" y="152400"/>
            <a:ext cx="38795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 smtClean="0"/>
              <a:t>Sản</a:t>
            </a:r>
            <a:r>
              <a:rPr lang="en-US" sz="3600" dirty="0" smtClean="0"/>
              <a:t> </a:t>
            </a:r>
            <a:r>
              <a:rPr lang="en-US" sz="3600" dirty="0" err="1" smtClean="0"/>
              <a:t>phẩm</a:t>
            </a:r>
            <a:r>
              <a:rPr lang="en-US" sz="3600" dirty="0" smtClean="0"/>
              <a:t> </a:t>
            </a:r>
            <a:r>
              <a:rPr lang="en-US" sz="3600" dirty="0" err="1" smtClean="0"/>
              <a:t>lao</a:t>
            </a:r>
            <a:r>
              <a:rPr lang="en-US" sz="3600" dirty="0" smtClean="0"/>
              <a:t> </a:t>
            </a:r>
            <a:r>
              <a:rPr lang="en-US" sz="3600" dirty="0" err="1" smtClean="0"/>
              <a:t>động</a:t>
            </a:r>
            <a:r>
              <a:rPr lang="en-US" sz="3600" dirty="0" smtClean="0"/>
              <a:t> </a:t>
            </a:r>
            <a:endParaRPr lang="en-US" sz="36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784875"/>
            <a:ext cx="4495800" cy="4945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02551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04801" y="457200"/>
            <a:ext cx="8686800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</a:rPr>
              <a:t>2. </a:t>
            </a:r>
            <a:r>
              <a:rPr lang="en-US" sz="4000" dirty="0" err="1" smtClean="0">
                <a:solidFill>
                  <a:srgbClr val="FF0000"/>
                </a:solidFill>
              </a:rPr>
              <a:t>Yêu</a:t>
            </a:r>
            <a:r>
              <a:rPr lang="en-US" sz="4000" dirty="0" smtClean="0">
                <a:solidFill>
                  <a:srgbClr val="FF0000"/>
                </a:solidFill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</a:rPr>
              <a:t>cầu</a:t>
            </a:r>
            <a:r>
              <a:rPr lang="en-US" sz="4000" dirty="0" smtClean="0">
                <a:solidFill>
                  <a:srgbClr val="FF0000"/>
                </a:solidFill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</a:rPr>
              <a:t>của</a:t>
            </a:r>
            <a:r>
              <a:rPr lang="en-US" sz="4000" dirty="0" smtClean="0">
                <a:solidFill>
                  <a:srgbClr val="FF0000"/>
                </a:solidFill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</a:rPr>
              <a:t>nghề</a:t>
            </a:r>
            <a:r>
              <a:rPr lang="en-US" sz="4000" dirty="0" smtClean="0">
                <a:solidFill>
                  <a:srgbClr val="FF0000"/>
                </a:solidFill>
              </a:rPr>
              <a:t> </a:t>
            </a:r>
          </a:p>
          <a:p>
            <a:pPr marL="571500" indent="-571500">
              <a:buFont typeface="Wingdings" pitchFamily="2" charset="2"/>
              <a:buChar char="v"/>
            </a:pPr>
            <a:r>
              <a:rPr lang="en-US" sz="3600" dirty="0" err="1" smtClean="0"/>
              <a:t>Có</a:t>
            </a:r>
            <a:r>
              <a:rPr lang="en-US" sz="3600" dirty="0" smtClean="0"/>
              <a:t> </a:t>
            </a:r>
            <a:r>
              <a:rPr lang="en-US" sz="3600" dirty="0" err="1" smtClean="0"/>
              <a:t>đạo</a:t>
            </a:r>
            <a:r>
              <a:rPr lang="en-US" sz="3600" dirty="0" smtClean="0"/>
              <a:t> </a:t>
            </a:r>
            <a:r>
              <a:rPr lang="en-US" sz="3600" dirty="0" err="1" smtClean="0"/>
              <a:t>đức</a:t>
            </a:r>
            <a:r>
              <a:rPr lang="en-US" sz="3600" dirty="0" smtClean="0"/>
              <a:t> </a:t>
            </a:r>
            <a:r>
              <a:rPr lang="en-US" sz="3600" dirty="0" err="1" smtClean="0"/>
              <a:t>nghề</a:t>
            </a:r>
            <a:r>
              <a:rPr lang="en-US" sz="3600" dirty="0" smtClean="0"/>
              <a:t> </a:t>
            </a:r>
            <a:r>
              <a:rPr lang="en-US" sz="3600" dirty="0" err="1" smtClean="0"/>
              <a:t>nghiệp</a:t>
            </a:r>
            <a:r>
              <a:rPr lang="en-US" sz="3600" dirty="0" smtClean="0"/>
              <a:t> </a:t>
            </a:r>
          </a:p>
          <a:p>
            <a:pPr marL="571500" indent="-571500">
              <a:buFont typeface="Wingdings" pitchFamily="2" charset="2"/>
              <a:buChar char="v"/>
            </a:pPr>
            <a:r>
              <a:rPr lang="en-US" sz="3600" dirty="0" err="1" smtClean="0"/>
              <a:t>Nắm</a:t>
            </a:r>
            <a:r>
              <a:rPr lang="en-US" sz="3600" dirty="0" smtClean="0"/>
              <a:t> </a:t>
            </a:r>
            <a:r>
              <a:rPr lang="en-US" sz="3600" dirty="0" err="1" smtClean="0"/>
              <a:t>vững</a:t>
            </a:r>
            <a:r>
              <a:rPr lang="en-US" sz="3600" dirty="0" smtClean="0"/>
              <a:t> </a:t>
            </a:r>
            <a:r>
              <a:rPr lang="en-US" sz="3600" dirty="0" err="1" smtClean="0"/>
              <a:t>kiến</a:t>
            </a:r>
            <a:r>
              <a:rPr lang="en-US" sz="3600" dirty="0" smtClean="0"/>
              <a:t> </a:t>
            </a:r>
            <a:r>
              <a:rPr lang="en-US" sz="3600" dirty="0" err="1" smtClean="0"/>
              <a:t>thức</a:t>
            </a:r>
            <a:r>
              <a:rPr lang="en-US" sz="3600" dirty="0" smtClean="0"/>
              <a:t> </a:t>
            </a:r>
            <a:r>
              <a:rPr lang="en-US" sz="3600" dirty="0" err="1" smtClean="0"/>
              <a:t>chuyên</a:t>
            </a:r>
            <a:r>
              <a:rPr lang="en-US" sz="3600" dirty="0" smtClean="0"/>
              <a:t> </a:t>
            </a:r>
            <a:r>
              <a:rPr lang="en-US" sz="3600" dirty="0" err="1" smtClean="0"/>
              <a:t>môn</a:t>
            </a:r>
            <a:r>
              <a:rPr lang="en-US" sz="3600" dirty="0" smtClean="0"/>
              <a:t> </a:t>
            </a:r>
          </a:p>
          <a:p>
            <a:pPr marL="571500" indent="-571500">
              <a:buFont typeface="Wingdings" pitchFamily="2" charset="2"/>
              <a:buChar char="v"/>
            </a:pPr>
            <a:r>
              <a:rPr lang="en-US" sz="3600" dirty="0" err="1" smtClean="0"/>
              <a:t>Có</a:t>
            </a:r>
            <a:r>
              <a:rPr lang="en-US" sz="3600" dirty="0" smtClean="0"/>
              <a:t> </a:t>
            </a:r>
            <a:r>
              <a:rPr lang="en-US" sz="3600" dirty="0" err="1" smtClean="0"/>
              <a:t>kĩ</a:t>
            </a:r>
            <a:r>
              <a:rPr lang="en-US" sz="3600" dirty="0" smtClean="0"/>
              <a:t> </a:t>
            </a:r>
            <a:r>
              <a:rPr lang="en-US" sz="3600" dirty="0" err="1" smtClean="0"/>
              <a:t>năng</a:t>
            </a:r>
            <a:r>
              <a:rPr lang="en-US" sz="3600" dirty="0" smtClean="0"/>
              <a:t> </a:t>
            </a:r>
            <a:r>
              <a:rPr lang="en-US" sz="3600" dirty="0" err="1" smtClean="0"/>
              <a:t>thực</a:t>
            </a:r>
            <a:r>
              <a:rPr lang="en-US" sz="3600" dirty="0" smtClean="0"/>
              <a:t> </a:t>
            </a:r>
            <a:r>
              <a:rPr lang="en-US" sz="3600" dirty="0" err="1" smtClean="0"/>
              <a:t>hành</a:t>
            </a:r>
            <a:r>
              <a:rPr lang="en-US" sz="3600" dirty="0" smtClean="0"/>
              <a:t> </a:t>
            </a:r>
            <a:r>
              <a:rPr lang="en-US" sz="3600" dirty="0" err="1" smtClean="0"/>
              <a:t>nấu</a:t>
            </a:r>
            <a:r>
              <a:rPr lang="en-US" sz="3600" dirty="0" smtClean="0"/>
              <a:t> </a:t>
            </a:r>
            <a:r>
              <a:rPr lang="en-US" sz="3600" dirty="0" err="1" smtClean="0"/>
              <a:t>nướng</a:t>
            </a:r>
            <a:r>
              <a:rPr lang="en-US" sz="3600" dirty="0" smtClean="0"/>
              <a:t> </a:t>
            </a:r>
          </a:p>
          <a:p>
            <a:pPr marL="571500" indent="-571500">
              <a:buFont typeface="Wingdings" pitchFamily="2" charset="2"/>
              <a:buChar char="v"/>
            </a:pPr>
            <a:r>
              <a:rPr lang="en-US" sz="3600" dirty="0" err="1"/>
              <a:t>B</a:t>
            </a:r>
            <a:r>
              <a:rPr lang="en-US" sz="3600" dirty="0" err="1" smtClean="0"/>
              <a:t>iết</a:t>
            </a:r>
            <a:r>
              <a:rPr lang="en-US" sz="3600" dirty="0" smtClean="0"/>
              <a:t> </a:t>
            </a:r>
            <a:r>
              <a:rPr lang="en-US" sz="3600" dirty="0" err="1" smtClean="0"/>
              <a:t>tính</a:t>
            </a:r>
            <a:r>
              <a:rPr lang="en-US" sz="3600" dirty="0" smtClean="0"/>
              <a:t> </a:t>
            </a:r>
            <a:r>
              <a:rPr lang="en-US" sz="3600" dirty="0" err="1" smtClean="0"/>
              <a:t>toán</a:t>
            </a:r>
            <a:r>
              <a:rPr lang="en-US" sz="3600" dirty="0" smtClean="0"/>
              <a:t> , </a:t>
            </a:r>
            <a:r>
              <a:rPr lang="en-US" sz="3600" dirty="0" err="1" smtClean="0"/>
              <a:t>chọn</a:t>
            </a:r>
            <a:r>
              <a:rPr lang="en-US" sz="3600" dirty="0" smtClean="0"/>
              <a:t> </a:t>
            </a:r>
            <a:r>
              <a:rPr lang="en-US" sz="3600" dirty="0" err="1" smtClean="0"/>
              <a:t>lựa</a:t>
            </a:r>
            <a:r>
              <a:rPr lang="en-US" sz="3600" dirty="0" smtClean="0"/>
              <a:t> </a:t>
            </a:r>
            <a:r>
              <a:rPr lang="en-US" sz="3600" dirty="0" err="1" smtClean="0"/>
              <a:t>thực</a:t>
            </a:r>
            <a:r>
              <a:rPr lang="en-US" sz="3600" dirty="0" smtClean="0"/>
              <a:t> </a:t>
            </a:r>
            <a:r>
              <a:rPr lang="en-US" sz="3600" dirty="0" err="1" smtClean="0"/>
              <a:t>phẩm</a:t>
            </a:r>
            <a:r>
              <a:rPr lang="en-US" sz="3600" dirty="0" smtClean="0"/>
              <a:t> </a:t>
            </a:r>
          </a:p>
          <a:p>
            <a:pPr marL="571500" indent="-571500">
              <a:buFont typeface="Wingdings" pitchFamily="2" charset="2"/>
              <a:buChar char="v"/>
            </a:pPr>
            <a:r>
              <a:rPr lang="en-US" sz="3600" dirty="0" err="1" smtClean="0"/>
              <a:t>Sử</a:t>
            </a:r>
            <a:r>
              <a:rPr lang="en-US" sz="3600" dirty="0" smtClean="0"/>
              <a:t> </a:t>
            </a:r>
            <a:r>
              <a:rPr lang="en-US" sz="3600" dirty="0" err="1" smtClean="0"/>
              <a:t>dụng</a:t>
            </a:r>
            <a:r>
              <a:rPr lang="en-US" sz="3600" dirty="0" smtClean="0"/>
              <a:t> </a:t>
            </a:r>
            <a:r>
              <a:rPr lang="en-US" sz="3600" dirty="0" err="1" smtClean="0"/>
              <a:t>thành</a:t>
            </a:r>
            <a:r>
              <a:rPr lang="en-US" sz="3600" dirty="0" smtClean="0"/>
              <a:t> </a:t>
            </a:r>
            <a:r>
              <a:rPr lang="en-US" sz="3600" dirty="0" err="1" smtClean="0"/>
              <a:t>thạo</a:t>
            </a:r>
            <a:r>
              <a:rPr lang="en-US" sz="3600" dirty="0" smtClean="0"/>
              <a:t> </a:t>
            </a:r>
            <a:r>
              <a:rPr lang="en-US" sz="3600" dirty="0" err="1" smtClean="0"/>
              <a:t>và</a:t>
            </a:r>
            <a:r>
              <a:rPr lang="en-US" sz="3600" dirty="0" smtClean="0"/>
              <a:t> </a:t>
            </a:r>
            <a:r>
              <a:rPr lang="en-US" sz="3600" dirty="0" err="1" smtClean="0"/>
              <a:t>hợp</a:t>
            </a:r>
            <a:r>
              <a:rPr lang="en-US" sz="3600" dirty="0" smtClean="0"/>
              <a:t> </a:t>
            </a:r>
            <a:r>
              <a:rPr lang="en-US" sz="3600" dirty="0" err="1" smtClean="0"/>
              <a:t>lí</a:t>
            </a:r>
            <a:r>
              <a:rPr lang="en-US" sz="3600" dirty="0" smtClean="0"/>
              <a:t> </a:t>
            </a:r>
            <a:r>
              <a:rPr lang="en-US" sz="3600" dirty="0" err="1" smtClean="0"/>
              <a:t>nguyên</a:t>
            </a:r>
            <a:r>
              <a:rPr lang="en-US" sz="3600" dirty="0" smtClean="0"/>
              <a:t> </a:t>
            </a:r>
            <a:r>
              <a:rPr lang="en-US" sz="3600" dirty="0" err="1" smtClean="0"/>
              <a:t>liệu</a:t>
            </a:r>
            <a:r>
              <a:rPr lang="en-US" sz="3600" dirty="0" smtClean="0"/>
              <a:t> , </a:t>
            </a:r>
            <a:r>
              <a:rPr lang="en-US" sz="3600" dirty="0" err="1" smtClean="0"/>
              <a:t>dụng</a:t>
            </a:r>
            <a:r>
              <a:rPr lang="en-US" sz="3600" dirty="0" smtClean="0"/>
              <a:t> </a:t>
            </a:r>
            <a:r>
              <a:rPr lang="en-US" sz="3600" dirty="0" err="1" smtClean="0"/>
              <a:t>cụ</a:t>
            </a:r>
            <a:r>
              <a:rPr lang="en-US" sz="3600" dirty="0" smtClean="0"/>
              <a:t> </a:t>
            </a:r>
            <a:r>
              <a:rPr lang="en-US" sz="3600" dirty="0" err="1" smtClean="0"/>
              <a:t>cần</a:t>
            </a:r>
            <a:r>
              <a:rPr lang="en-US" sz="3600" dirty="0" smtClean="0"/>
              <a:t> </a:t>
            </a:r>
            <a:r>
              <a:rPr lang="en-US" sz="3600" dirty="0" err="1" smtClean="0"/>
              <a:t>thiết</a:t>
            </a:r>
            <a:endParaRPr lang="en-US" sz="3600" dirty="0" smtClean="0"/>
          </a:p>
          <a:p>
            <a:pPr marL="571500" indent="-571500">
              <a:buFont typeface="Wingdings" pitchFamily="2" charset="2"/>
              <a:buChar char="v"/>
            </a:pPr>
            <a:r>
              <a:rPr lang="en-US" sz="3600" dirty="0" err="1" smtClean="0"/>
              <a:t>Biết</a:t>
            </a:r>
            <a:r>
              <a:rPr lang="en-US" sz="3600" dirty="0" smtClean="0"/>
              <a:t> </a:t>
            </a:r>
            <a:r>
              <a:rPr lang="en-US" sz="3600" dirty="0" err="1" smtClean="0"/>
              <a:t>chế</a:t>
            </a:r>
            <a:r>
              <a:rPr lang="en-US" sz="3600" dirty="0" smtClean="0"/>
              <a:t> </a:t>
            </a:r>
            <a:r>
              <a:rPr lang="en-US" sz="3600" dirty="0" err="1" smtClean="0"/>
              <a:t>biến</a:t>
            </a:r>
            <a:r>
              <a:rPr lang="en-US" sz="3600" dirty="0" smtClean="0"/>
              <a:t> </a:t>
            </a:r>
            <a:r>
              <a:rPr lang="en-US" sz="3600" dirty="0" err="1" smtClean="0"/>
              <a:t>món</a:t>
            </a:r>
            <a:r>
              <a:rPr lang="en-US" sz="3600" dirty="0" smtClean="0"/>
              <a:t> </a:t>
            </a:r>
            <a:r>
              <a:rPr lang="en-US" sz="3600" dirty="0" err="1" smtClean="0"/>
              <a:t>ăn</a:t>
            </a:r>
            <a:r>
              <a:rPr lang="en-US" sz="3600" dirty="0" smtClean="0"/>
              <a:t> , </a:t>
            </a:r>
            <a:r>
              <a:rPr lang="en-US" sz="3600" dirty="0" err="1" smtClean="0"/>
              <a:t>hợp</a:t>
            </a:r>
            <a:r>
              <a:rPr lang="en-US" sz="3600" dirty="0" smtClean="0"/>
              <a:t> </a:t>
            </a:r>
            <a:r>
              <a:rPr lang="en-US" sz="3600" dirty="0" err="1" smtClean="0"/>
              <a:t>khẩu</a:t>
            </a:r>
            <a:r>
              <a:rPr lang="en-US" sz="3600" dirty="0" smtClean="0"/>
              <a:t> </a:t>
            </a:r>
            <a:r>
              <a:rPr lang="en-US" sz="3600" dirty="0" err="1" smtClean="0"/>
              <a:t>vị</a:t>
            </a:r>
            <a:r>
              <a:rPr lang="en-US" sz="3600" dirty="0" smtClean="0"/>
              <a:t> , </a:t>
            </a:r>
            <a:r>
              <a:rPr lang="en-US" sz="3600" dirty="0" err="1" smtClean="0"/>
              <a:t>đảm</a:t>
            </a:r>
            <a:r>
              <a:rPr lang="en-US" sz="3600" dirty="0" smtClean="0"/>
              <a:t> </a:t>
            </a:r>
            <a:r>
              <a:rPr lang="en-US" sz="3600" dirty="0" err="1" smtClean="0"/>
              <a:t>bảo</a:t>
            </a:r>
            <a:r>
              <a:rPr lang="en-US" sz="3600" dirty="0" smtClean="0"/>
              <a:t> </a:t>
            </a:r>
            <a:r>
              <a:rPr lang="en-US" sz="3600" dirty="0" err="1" smtClean="0"/>
              <a:t>vệ</a:t>
            </a:r>
            <a:r>
              <a:rPr lang="en-US" sz="3600" dirty="0" smtClean="0"/>
              <a:t> </a:t>
            </a:r>
            <a:r>
              <a:rPr lang="en-US" sz="3600" dirty="0" err="1" smtClean="0"/>
              <a:t>sinh</a:t>
            </a:r>
            <a:r>
              <a:rPr lang="en-US" sz="3600" dirty="0" smtClean="0"/>
              <a:t> </a:t>
            </a:r>
            <a:r>
              <a:rPr lang="en-US" sz="3600" dirty="0" err="1" smtClean="0"/>
              <a:t>và</a:t>
            </a:r>
            <a:r>
              <a:rPr lang="en-US" sz="3600" dirty="0" smtClean="0"/>
              <a:t> an </a:t>
            </a:r>
            <a:r>
              <a:rPr lang="en-US" sz="3600" dirty="0" err="1" smtClean="0"/>
              <a:t>toàn</a:t>
            </a:r>
            <a:r>
              <a:rPr lang="en-US" sz="3600" dirty="0" smtClean="0"/>
              <a:t> </a:t>
            </a:r>
            <a:r>
              <a:rPr lang="en-US" sz="3600" dirty="0" err="1" smtClean="0"/>
              <a:t>thực</a:t>
            </a:r>
            <a:r>
              <a:rPr lang="en-US" sz="3600" dirty="0" smtClean="0"/>
              <a:t> </a:t>
            </a:r>
            <a:r>
              <a:rPr lang="en-US" sz="3600" dirty="0" err="1" smtClean="0"/>
              <a:t>phẩm</a:t>
            </a:r>
            <a:r>
              <a:rPr lang="en-US" sz="3600" dirty="0" smtClean="0"/>
              <a:t> 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590173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22690" y="152400"/>
            <a:ext cx="481151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III.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vọng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nghề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nghiệp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045741"/>
            <a:ext cx="7474678" cy="49740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96190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73259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2057400"/>
            <a:ext cx="2743200" cy="3809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57400"/>
            <a:ext cx="2924175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4174" y="2057400"/>
            <a:ext cx="3476625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81000" y="228600"/>
            <a:ext cx="55831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I. VAI TRÒ VỊ TRÍ CỦA NGHỀ NẤU ĂN 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4112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690266"/>
            <a:ext cx="5638800" cy="61455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81000" y="228600"/>
            <a:ext cx="55831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I. VAI TRÒ VỊ TRÍ CỦA NGHỀ NẤU ĂN 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7571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118" y="381000"/>
            <a:ext cx="8581082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03919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4730" y="-9526"/>
            <a:ext cx="4285415" cy="3438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4729" y="3428999"/>
            <a:ext cx="4299271" cy="3352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526"/>
            <a:ext cx="4844730" cy="3438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9000"/>
            <a:ext cx="4844730" cy="335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65872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609600" y="228600"/>
            <a:ext cx="7848600" cy="1600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xét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đa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uống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nay?  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90599" y="2590800"/>
            <a:ext cx="716280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nay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uống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đa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ác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sở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phục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vụ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uống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cũng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Vd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Cơm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,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cơm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hộp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tiệc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,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…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4127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36" y="-6927"/>
            <a:ext cx="4232564" cy="396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6926"/>
            <a:ext cx="4876800" cy="39554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0"/>
            <a:ext cx="8001000" cy="6292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20732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609600" y="304800"/>
            <a:ext cx="7848600" cy="2819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xác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vai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nghề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nấu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xã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? 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09600" y="3886200"/>
            <a:ext cx="81534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Nghề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nấu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vai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sức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trọng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cuộc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nghề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thiết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món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phục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vụ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nhu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uống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1953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09600" y="381000"/>
            <a:ext cx="81215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II. ĐẶC ĐIỂM VÀ YÊU CẦU CỦA NGHỀ NẤU ĂN 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1371600" y="990600"/>
            <a:ext cx="6477000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Theo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nghề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nấu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66800" y="2627055"/>
            <a:ext cx="6369051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Nghề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nấu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457200" indent="-457200">
              <a:buFont typeface="Wingdings" pitchFamily="2" charset="2"/>
              <a:buChar char="Ø"/>
            </a:pP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lao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………….</a:t>
            </a:r>
          </a:p>
          <a:p>
            <a:pPr marL="457200" indent="-457200">
              <a:buFont typeface="Wingdings" pitchFamily="2" charset="2"/>
              <a:buChar char="Ø"/>
            </a:pP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cụ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lao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…………….</a:t>
            </a:r>
          </a:p>
          <a:p>
            <a:pPr marL="457200" indent="-457200">
              <a:buFont typeface="Wingdings" pitchFamily="2" charset="2"/>
              <a:buChar char="Ø"/>
            </a:pP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kiện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lao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………….</a:t>
            </a:r>
          </a:p>
          <a:p>
            <a:pPr marL="457200" indent="-457200">
              <a:buFont typeface="Wingdings" pitchFamily="2" charset="2"/>
              <a:buChar char="Ø"/>
            </a:pP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lao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………………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2897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152</TotalTime>
  <Words>276</Words>
  <Application>Microsoft Office PowerPoint</Application>
  <PresentationFormat>On-screen Show (4:3)</PresentationFormat>
  <Paragraphs>27</Paragraphs>
  <Slides>16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15</cp:revision>
  <dcterms:created xsi:type="dcterms:W3CDTF">2006-08-16T00:00:00Z</dcterms:created>
  <dcterms:modified xsi:type="dcterms:W3CDTF">2016-08-01T01:13:21Z</dcterms:modified>
</cp:coreProperties>
</file>